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embeddedFontLst>
    <p:embeddedFont>
      <p:font typeface="Comic Sans MS" panose="030F0702030302020204" pitchFamily="66" charset="0"/>
      <p:regular r:id="rId4"/>
      <p:bold r:id="rId5"/>
    </p:embeddedFont>
    <p:embeddedFont>
      <p:font typeface="Play" panose="020B0604020202020204" charset="0"/>
      <p:regular r:id="rId6"/>
      <p:bold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" roundtripDataSignature="AMtx7miHRC2iIHk6Fe7LA2YXk3+2ccC3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7600E60-9DDC-46FC-B0E3-4498242D50E7}">
  <a:tblStyle styleId="{67600E60-9DDC-46FC-B0E3-4498242D50E7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5" name="Google Shape;85;p1"/>
          <p:cNvGrpSpPr/>
          <p:nvPr/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86" name="Google Shape;86;p1"/>
            <p:cNvCxnSpPr/>
            <p:nvPr/>
          </p:nvCxnSpPr>
          <p:spPr>
            <a:xfrm rot="10800000">
              <a:off x="329184" y="5777809"/>
              <a:ext cx="521208" cy="0"/>
            </a:xfrm>
            <a:prstGeom prst="straightConnector1">
              <a:avLst/>
            </a:prstGeom>
            <a:noFill/>
            <a:ln w="152400" cap="flat" cmpd="sng">
              <a:solidFill>
                <a:schemeClr val="accent4"/>
              </a:solidFill>
              <a:prstDash val="solid"/>
              <a:miter lim="8000"/>
              <a:headEnd type="none" w="sm" len="sm"/>
              <a:tailEnd type="none" w="sm" len="sm"/>
            </a:ln>
          </p:spPr>
        </p:cxnSp>
        <p:sp>
          <p:nvSpPr>
            <p:cNvPr id="87" name="Google Shape;87;p1"/>
            <p:cNvSpPr/>
            <p:nvPr/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8" name="Google Shape;88;p1"/>
          <p:cNvSpPr/>
          <p:nvPr/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00450" y="439597"/>
            <a:ext cx="3999219" cy="5632704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>
            <a:spLocks noGrp="1"/>
          </p:cNvSpPr>
          <p:nvPr>
            <p:ph type="ctrTitle"/>
          </p:nvPr>
        </p:nvSpPr>
        <p:spPr>
          <a:xfrm>
            <a:off x="599609" y="679731"/>
            <a:ext cx="6116778" cy="678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"/>
              <a:buNone/>
            </a:pPr>
            <a:r>
              <a:rPr lang="fr-FR" sz="2000" dirty="0">
                <a:latin typeface="Comic Sans MS" panose="030F0702030302020204" pitchFamily="66" charset="0"/>
              </a:rPr>
              <a:t>FORMULAIRE D’INSCRIPTION</a:t>
            </a:r>
            <a:br>
              <a:rPr lang="fr-FR" sz="2000" dirty="0">
                <a:latin typeface="Comic Sans MS" panose="030F0702030302020204" pitchFamily="66" charset="0"/>
              </a:rPr>
            </a:br>
            <a:r>
              <a:rPr lang="fr-FR" sz="2000" dirty="0">
                <a:latin typeface="Comic Sans MS" panose="030F0702030302020204" pitchFamily="66" charset="0"/>
              </a:rPr>
              <a:t>EQUIPE </a:t>
            </a:r>
            <a:endParaRPr sz="2000" dirty="0">
              <a:latin typeface="Comic Sans MS" panose="030F0702030302020204" pitchFamily="66" charset="0"/>
            </a:endParaRPr>
          </a:p>
        </p:txBody>
      </p:sp>
      <p:graphicFrame>
        <p:nvGraphicFramePr>
          <p:cNvPr id="91" name="Google Shape;91;p1"/>
          <p:cNvGraphicFramePr/>
          <p:nvPr/>
        </p:nvGraphicFramePr>
        <p:xfrm>
          <a:off x="245730" y="2326280"/>
          <a:ext cx="6733375" cy="3364020"/>
        </p:xfrm>
        <a:graphic>
          <a:graphicData uri="http://schemas.openxmlformats.org/drawingml/2006/table">
            <a:tbl>
              <a:tblPr firstRow="1" bandRow="1">
                <a:noFill/>
                <a:tableStyleId>{67600E60-9DDC-46FC-B0E3-4498242D50E7}</a:tableStyleId>
              </a:tblPr>
              <a:tblGrid>
                <a:gridCol w="2444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2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6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0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u="none" strike="noStrike" cap="none"/>
                        <a:t>NOM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/>
                        <a:t>Prénom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/>
                        <a:t>Licencié natation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/>
                        <a:t>O/N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6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2" name="Google Shape;92;p1"/>
          <p:cNvSpPr txBox="1"/>
          <p:nvPr/>
        </p:nvSpPr>
        <p:spPr>
          <a:xfrm>
            <a:off x="176644" y="1424763"/>
            <a:ext cx="547456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omic Sans MS" panose="030F0702030302020204" pitchFamily="66" charset="0"/>
                <a:sym typeface="Arial"/>
              </a:rPr>
              <a:t>Nom de l’équipe :</a:t>
            </a:r>
            <a:r>
              <a:rPr lang="fr-FR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……………………………………….</a:t>
            </a:r>
            <a:endParaRPr dirty="0"/>
          </a:p>
        </p:txBody>
      </p:sp>
      <p:sp>
        <p:nvSpPr>
          <p:cNvPr id="93" name="Google Shape;93;p1"/>
          <p:cNvSpPr txBox="1"/>
          <p:nvPr/>
        </p:nvSpPr>
        <p:spPr>
          <a:xfrm>
            <a:off x="176645" y="1861113"/>
            <a:ext cx="680247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chemeClr val="dk1"/>
                </a:solidFill>
                <a:latin typeface="Comic Sans MS" panose="030F0702030302020204" pitchFamily="66" charset="0"/>
                <a:sym typeface="Arial"/>
              </a:rPr>
              <a:t>Nom des nageurs / nageuses qui se relaient sur les 24 h : </a:t>
            </a:r>
            <a:endParaRPr dirty="0">
              <a:latin typeface="Comic Sans MS" panose="030F0702030302020204" pitchFamily="66" charset="0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245730" y="5787867"/>
            <a:ext cx="52101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b="1" i="1" dirty="0">
                <a:solidFill>
                  <a:schemeClr val="dk1"/>
                </a:solidFill>
                <a:latin typeface="Comic Sans MS" panose="030F0702030302020204" pitchFamily="66" charset="0"/>
                <a:sym typeface="Arial"/>
              </a:rPr>
              <a:t>En Option paniers repas à réserver  : </a:t>
            </a:r>
            <a:endParaRPr dirty="0">
              <a:latin typeface="Comic Sans MS" panose="030F0702030302020204" pitchFamily="66" charset="0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fr-FR" sz="1200" i="1" dirty="0">
                <a:solidFill>
                  <a:schemeClr val="dk1"/>
                </a:solidFill>
                <a:latin typeface="Comic Sans MS" panose="030F0702030302020204" pitchFamily="66" charset="0"/>
                <a:sym typeface="Arial"/>
              </a:rPr>
              <a:t>Diner soir vendredi    1900 X frs  ………….</a:t>
            </a:r>
            <a:endParaRPr dirty="0">
              <a:latin typeface="Comic Sans MS" panose="030F0702030302020204" pitchFamily="66" charset="0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fr-FR" sz="1200" i="1" dirty="0">
                <a:solidFill>
                  <a:schemeClr val="dk1"/>
                </a:solidFill>
                <a:latin typeface="Comic Sans MS" panose="030F0702030302020204" pitchFamily="66" charset="0"/>
                <a:sym typeface="Arial"/>
              </a:rPr>
              <a:t>Petit déjeuner samedi  1500 X frs  …………</a:t>
            </a:r>
            <a:endParaRPr dirty="0">
              <a:latin typeface="Comic Sans MS" panose="030F0702030302020204" pitchFamily="66" charset="0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fr-FR" sz="1200" i="1" dirty="0">
                <a:solidFill>
                  <a:schemeClr val="dk1"/>
                </a:solidFill>
                <a:latin typeface="Comic Sans MS" panose="030F0702030302020204" pitchFamily="66" charset="0"/>
                <a:sym typeface="Arial"/>
              </a:rPr>
              <a:t>Déjeuner midi samedi  1900X frs ………….  </a:t>
            </a:r>
            <a:endParaRPr sz="1200" i="1" dirty="0">
              <a:solidFill>
                <a:schemeClr val="dk1"/>
              </a:solidFill>
              <a:latin typeface="Comic Sans MS" panose="030F0702030302020204" pitchFamily="66" charset="0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 i="1" dirty="0">
                <a:solidFill>
                  <a:schemeClr val="dk1"/>
                </a:solidFill>
                <a:latin typeface="Comic Sans MS" panose="030F0702030302020204" pitchFamily="66" charset="0"/>
              </a:rPr>
              <a:t>FORMULE COMPLETE: 5000 frs : …………</a:t>
            </a:r>
            <a:r>
              <a:rPr lang="fr-FR" sz="1200" i="1" dirty="0">
                <a:solidFill>
                  <a:schemeClr val="dk1"/>
                </a:solidFill>
              </a:rPr>
              <a:t>………</a:t>
            </a:r>
            <a:endParaRPr sz="1200" i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Grand écran</PresentationFormat>
  <Paragraphs>12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Play</vt:lpstr>
      <vt:lpstr>Arial</vt:lpstr>
      <vt:lpstr>Aptos</vt:lpstr>
      <vt:lpstr>Comic Sans MS</vt:lpstr>
      <vt:lpstr>Thème Office</vt:lpstr>
      <vt:lpstr>FORMULAIRE D’INSCRIPTION EQUIPE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FORMULAIRE D’INSCRIPTION EQUIPE</dc:title>
  <dc:creator>Laetitia LARDENOIS</dc:creator>
  <cp:lastModifiedBy>direction</cp:lastModifiedBy>
  <cp:revision>3</cp:revision>
  <dcterms:created xsi:type="dcterms:W3CDTF">2026-09-12T08:05:22Z</dcterms:created>
  <dcterms:modified xsi:type="dcterms:W3CDTF">2026-09-29T08:36:30Z</dcterms:modified>
</cp:coreProperties>
</file>